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73" r:id="rId12"/>
    <p:sldId id="269" r:id="rId13"/>
    <p:sldId id="272" r:id="rId14"/>
    <p:sldId id="277" r:id="rId15"/>
    <p:sldId id="278" r:id="rId16"/>
    <p:sldId id="279" r:id="rId17"/>
    <p:sldId id="280" r:id="rId18"/>
    <p:sldId id="281" r:id="rId19"/>
    <p:sldId id="282" r:id="rId20"/>
    <p:sldId id="284" r:id="rId21"/>
    <p:sldId id="283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4EA2-BD0F-489E-AEBD-A07218602E1F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9E1FDD-31B2-474E-B9B8-84642A5F7B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4EA2-BD0F-489E-AEBD-A07218602E1F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E1FDD-31B2-474E-B9B8-84642A5F7B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4EA2-BD0F-489E-AEBD-A07218602E1F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E1FDD-31B2-474E-B9B8-84642A5F7B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4EA2-BD0F-489E-AEBD-A07218602E1F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9E1FDD-31B2-474E-B9B8-84642A5F7B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4EA2-BD0F-489E-AEBD-A07218602E1F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E1FDD-31B2-474E-B9B8-84642A5F7B7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4EA2-BD0F-489E-AEBD-A07218602E1F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E1FDD-31B2-474E-B9B8-84642A5F7B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4EA2-BD0F-489E-AEBD-A07218602E1F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9E1FDD-31B2-474E-B9B8-84642A5F7B7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4EA2-BD0F-489E-AEBD-A07218602E1F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E1FDD-31B2-474E-B9B8-84642A5F7B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4EA2-BD0F-489E-AEBD-A07218602E1F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E1FDD-31B2-474E-B9B8-84642A5F7B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4EA2-BD0F-489E-AEBD-A07218602E1F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E1FDD-31B2-474E-B9B8-84642A5F7B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4EA2-BD0F-489E-AEBD-A07218602E1F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E1FDD-31B2-474E-B9B8-84642A5F7B7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514EA2-BD0F-489E-AEBD-A07218602E1F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9E1FDD-31B2-474E-B9B8-84642A5F7B7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861664-F097-446F-B3F4-0B8F69BCF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548680"/>
            <a:ext cx="8227816" cy="774571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0">
                  <a:noFill/>
                </a:ln>
                <a:solidFill>
                  <a:srgbClr val="3B56A7"/>
                </a:solidFill>
                <a:effectLst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Проектная деятельность в начальной школе</a:t>
            </a:r>
          </a:p>
          <a:p>
            <a:pPr algn="ctr"/>
            <a:endParaRPr lang="ru-RU" sz="3200" b="1" dirty="0" smtClean="0">
              <a:ln w="19050">
                <a:noFill/>
              </a:ln>
              <a:solidFill>
                <a:srgbClr val="3B56A7"/>
              </a:solidFill>
              <a:effectLst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n w="19050">
                  <a:noFill/>
                </a:ln>
                <a:solidFill>
                  <a:srgbClr val="3B56A7"/>
                </a:solidFill>
                <a:effectLst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МАОУ « Гимназия» г. Реутов</a:t>
            </a:r>
          </a:p>
          <a:p>
            <a:pPr algn="ctr"/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Подготовила                                                                             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Недельская</a:t>
            </a:r>
            <a:r>
              <a:rPr lang="ru-RU" sz="24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В.В.</a:t>
            </a: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2018г.</a:t>
            </a:r>
          </a:p>
          <a:p>
            <a:pPr algn="ctr">
              <a:lnSpc>
                <a:spcPts val="7600"/>
              </a:lnSpc>
            </a:pPr>
            <a:endParaRPr lang="ru-RU" sz="3200" b="1" dirty="0" smtClean="0">
              <a:ln w="19050">
                <a:noFill/>
              </a:ln>
              <a:solidFill>
                <a:srgbClr val="3B56A7"/>
              </a:solidFill>
              <a:effectLst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>
              <a:lnSpc>
                <a:spcPts val="7600"/>
              </a:lnSpc>
            </a:pPr>
            <a:endParaRPr lang="ru-RU" sz="3200" b="1" dirty="0">
              <a:ln w="19050">
                <a:noFill/>
              </a:ln>
              <a:solidFill>
                <a:srgbClr val="3B56A7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>
              <a:lnSpc>
                <a:spcPts val="7600"/>
              </a:lnSpc>
            </a:pPr>
            <a:endParaRPr lang="ru-RU" sz="3200" b="1" spc="-150" dirty="0" smtClean="0">
              <a:ln w="19050">
                <a:noFill/>
              </a:ln>
              <a:solidFill>
                <a:srgbClr val="3B56A7"/>
              </a:solidFill>
              <a:effectLst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>
              <a:lnSpc>
                <a:spcPts val="7600"/>
              </a:lnSpc>
            </a:pPr>
            <a:endParaRPr lang="ru-RU" sz="1000" b="1" dirty="0">
              <a:ln w="19050">
                <a:noFill/>
              </a:ln>
              <a:solidFill>
                <a:srgbClr val="3B56A7"/>
              </a:solidFill>
              <a:effectLst/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Виктория\Desktop\п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81000"/>
            <a:ext cx="835028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Виктория\Desktop\п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81000"/>
            <a:ext cx="8278842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Виктория\Desktop\п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81000"/>
            <a:ext cx="8278842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Виктория\Desktop\п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81000"/>
            <a:ext cx="8421718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Виктория\Desktop\п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4429155" cy="6858000"/>
          </a:xfrm>
          <a:prstGeom prst="rect">
            <a:avLst/>
          </a:prstGeom>
          <a:noFill/>
        </p:spPr>
      </p:pic>
      <p:pic>
        <p:nvPicPr>
          <p:cNvPr id="21507" name="Picture 3" descr="C:\Users\Виктория\Desktop\п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500042"/>
            <a:ext cx="2576317" cy="6240474"/>
          </a:xfrm>
          <a:prstGeom prst="rect">
            <a:avLst/>
          </a:prstGeom>
          <a:noFill/>
        </p:spPr>
      </p:pic>
      <p:pic>
        <p:nvPicPr>
          <p:cNvPr id="21508" name="Picture 4" descr="C:\Users\Виктория\Desktop\п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0215" y="-285776"/>
            <a:ext cx="390378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Виктория\Desktop\п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36" y="0"/>
            <a:ext cx="4143404" cy="6858000"/>
          </a:xfrm>
          <a:prstGeom prst="rect">
            <a:avLst/>
          </a:prstGeom>
          <a:noFill/>
        </p:spPr>
      </p:pic>
      <p:pic>
        <p:nvPicPr>
          <p:cNvPr id="22531" name="Picture 3" descr="C:\Users\Виктория\Desktop\п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-214338"/>
            <a:ext cx="3286116" cy="7215238"/>
          </a:xfrm>
          <a:prstGeom prst="rect">
            <a:avLst/>
          </a:prstGeom>
          <a:noFill/>
        </p:spPr>
      </p:pic>
      <p:pic>
        <p:nvPicPr>
          <p:cNvPr id="22532" name="Picture 4" descr="C:\Users\Виктория\Desktop\п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0107" y="0"/>
            <a:ext cx="390378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Виктория\Desktop\п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33475" cy="6715148"/>
          </a:xfrm>
          <a:prstGeom prst="rect">
            <a:avLst/>
          </a:prstGeom>
          <a:noFill/>
        </p:spPr>
      </p:pic>
      <p:pic>
        <p:nvPicPr>
          <p:cNvPr id="23555" name="Picture 3" descr="C:\Users\Виктория\Desktop\п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0"/>
            <a:ext cx="3189405" cy="6858000"/>
          </a:xfrm>
          <a:prstGeom prst="rect">
            <a:avLst/>
          </a:prstGeom>
          <a:noFill/>
        </p:spPr>
      </p:pic>
      <p:pic>
        <p:nvPicPr>
          <p:cNvPr id="23556" name="Picture 4" descr="C:\Users\Виктория\Desktop\п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0107" y="0"/>
            <a:ext cx="390378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Виктория\Desktop\п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14400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Виктория\Desktop\п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7286676" cy="5696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Виктория\Desktop\п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6643734" cy="5821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иктория\Desktop\п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81000"/>
            <a:ext cx="835028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Виктория\Desktop\п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7358114" cy="5987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Виктория\Desktop\п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3"/>
            <a:ext cx="6643734" cy="6340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C:\Users\Виктория\Desktop\п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93954" cy="6179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иктория\Desktop\п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81000"/>
            <a:ext cx="835028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Виктория\Desktop\п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81000"/>
            <a:ext cx="8278842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Виктория\Desktop\п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81000"/>
            <a:ext cx="835028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Виктория\Desktop\п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06376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Виктория\Desktop\п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270876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Виктория\Desktop\п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81000"/>
            <a:ext cx="835028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Виктория\Desktop\п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81000"/>
            <a:ext cx="8278842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110</TotalTime>
  <Words>21</Words>
  <Application>Microsoft Office PowerPoint</Application>
  <PresentationFormat>Экран (4:3)</PresentationFormat>
  <Paragraphs>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Franklin Gothic Book</vt:lpstr>
      <vt:lpstr>Franklin Gothic Medium</vt:lpstr>
      <vt:lpstr>Lobster</vt:lpstr>
      <vt:lpstr>Tahoma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Надежда</cp:lastModifiedBy>
  <cp:revision>14</cp:revision>
  <dcterms:created xsi:type="dcterms:W3CDTF">2018-12-11T19:14:00Z</dcterms:created>
  <dcterms:modified xsi:type="dcterms:W3CDTF">2018-12-19T12:24:07Z</dcterms:modified>
</cp:coreProperties>
</file>